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04" d="100"/>
          <a:sy n="104" d="100"/>
        </p:scale>
        <p:origin x="1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Underwater basketball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151962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large spots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have been painted onto a basketball.</a:t>
            </a:r>
          </a:p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The ball is pushed</a:t>
            </a:r>
            <a:r>
              <a:rPr lang="en-US" dirty="0" smtClean="0"/>
              <a:t> </a:t>
            </a:r>
            <a:r>
              <a:rPr lang="en-US" baseline="0" dirty="0" smtClean="0"/>
              <a:t>underwater.</a:t>
            </a:r>
            <a:endParaRPr lang="en-US" baseline="0" dirty="0"/>
          </a:p>
        </p:txBody>
      </p:sp>
      <p:sp>
        <p:nvSpPr>
          <p:cNvPr id="17" name="Rectangle 16"/>
          <p:cNvSpPr/>
          <p:nvPr/>
        </p:nvSpPr>
        <p:spPr>
          <a:xfrm>
            <a:off x="6530340" y="4933135"/>
            <a:ext cx="2078822" cy="1150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lvl="0" indent="-361950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	T = top</a:t>
            </a:r>
          </a:p>
          <a:p>
            <a:pPr marL="361950" lvl="0" indent="-361950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	S = side</a:t>
            </a:r>
          </a:p>
          <a:p>
            <a:pPr marL="361950" lvl="0" indent="-361950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	B = bottom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9408" y="1815704"/>
            <a:ext cx="4231461" cy="4267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02336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Underwater basketball</a:t>
            </a:r>
            <a:endParaRPr lang="en-GB" dirty="0"/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457201" y="863126"/>
            <a:ext cx="6020406" cy="16093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hard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oes the water push on each of the spots?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Join </a:t>
            </a:r>
            <a:r>
              <a:rPr lang="en-US" dirty="0" smtClean="0"/>
              <a:t>the name </a:t>
            </a:r>
            <a:r>
              <a:rPr lang="en-US" smtClean="0"/>
              <a:t>of each </a:t>
            </a:r>
            <a:r>
              <a:rPr lang="en-US" dirty="0" smtClean="0"/>
              <a:t>spot to a pressure to show what you think.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6728604" y="284672"/>
            <a:ext cx="2164399" cy="2060608"/>
            <a:chOff x="6409426" y="284672"/>
            <a:chExt cx="2483577" cy="2363637"/>
          </a:xfrm>
        </p:grpSpPr>
        <p:sp>
          <p:nvSpPr>
            <p:cNvPr id="16" name="Rectangle 15"/>
            <p:cNvSpPr/>
            <p:nvPr/>
          </p:nvSpPr>
          <p:spPr>
            <a:xfrm>
              <a:off x="6409426" y="284672"/>
              <a:ext cx="2483577" cy="7936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40412" y="407497"/>
              <a:ext cx="2221604" cy="2240812"/>
            </a:xfrm>
            <a:prstGeom prst="rect">
              <a:avLst/>
            </a:prstGeom>
          </p:spPr>
        </p:pic>
      </p:grpSp>
      <p:grpSp>
        <p:nvGrpSpPr>
          <p:cNvPr id="52" name="Group 51"/>
          <p:cNvGrpSpPr/>
          <p:nvPr/>
        </p:nvGrpSpPr>
        <p:grpSpPr>
          <a:xfrm>
            <a:off x="647168" y="2555866"/>
            <a:ext cx="7813902" cy="3268764"/>
            <a:chOff x="647168" y="2399709"/>
            <a:chExt cx="7813902" cy="3268764"/>
          </a:xfrm>
        </p:grpSpPr>
        <p:grpSp>
          <p:nvGrpSpPr>
            <p:cNvPr id="41" name="Group 40"/>
            <p:cNvGrpSpPr/>
            <p:nvPr/>
          </p:nvGrpSpPr>
          <p:grpSpPr>
            <a:xfrm>
              <a:off x="647168" y="2796164"/>
              <a:ext cx="7813902" cy="2872309"/>
              <a:chOff x="700935" y="2733282"/>
              <a:chExt cx="7813902" cy="2872309"/>
            </a:xfrm>
          </p:grpSpPr>
          <p:grpSp>
            <p:nvGrpSpPr>
              <p:cNvPr id="40" name="Group 39"/>
              <p:cNvGrpSpPr/>
              <p:nvPr/>
            </p:nvGrpSpPr>
            <p:grpSpPr>
              <a:xfrm>
                <a:off x="700935" y="3102726"/>
                <a:ext cx="2777705" cy="2133420"/>
                <a:chOff x="1035410" y="3103046"/>
                <a:chExt cx="2777705" cy="2133420"/>
              </a:xfrm>
            </p:grpSpPr>
            <p:grpSp>
              <p:nvGrpSpPr>
                <p:cNvPr id="2" name="Group 1"/>
                <p:cNvGrpSpPr/>
                <p:nvPr/>
              </p:nvGrpSpPr>
              <p:grpSpPr>
                <a:xfrm>
                  <a:off x="1035410" y="3107268"/>
                  <a:ext cx="2520000" cy="2129198"/>
                  <a:chOff x="457200" y="2276723"/>
                  <a:chExt cx="2520000" cy="2129198"/>
                </a:xfrm>
              </p:grpSpPr>
              <p:sp>
                <p:nvSpPr>
                  <p:cNvPr id="31" name="TextBox 30"/>
                  <p:cNvSpPr txBox="1"/>
                  <p:nvPr/>
                </p:nvSpPr>
                <p:spPr>
                  <a:xfrm>
                    <a:off x="457200" y="3757921"/>
                    <a:ext cx="2520000" cy="648000"/>
                  </a:xfrm>
                  <a:prstGeom prst="rect">
                    <a:avLst/>
                  </a:prstGeom>
                  <a:solidFill>
                    <a:srgbClr val="FAFAEA"/>
                  </a:solidFill>
                  <a:ln>
                    <a:solidFill>
                      <a:schemeClr val="tx2">
                        <a:lumMod val="50000"/>
                      </a:schemeClr>
                    </a:solidFill>
                  </a:ln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r>
                      <a:rPr lang="en-GB" sz="16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rPr>
                      <a:t>Bottom</a:t>
                    </a:r>
                    <a:endParaRPr lang="en-GB" sz="1600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endParaRPr>
                  </a:p>
                </p:txBody>
              </p:sp>
              <p:sp>
                <p:nvSpPr>
                  <p:cNvPr id="22" name="TextBox 21"/>
                  <p:cNvSpPr txBox="1"/>
                  <p:nvPr/>
                </p:nvSpPr>
                <p:spPr>
                  <a:xfrm>
                    <a:off x="457200" y="3012958"/>
                    <a:ext cx="2520000" cy="648000"/>
                  </a:xfrm>
                  <a:prstGeom prst="rect">
                    <a:avLst/>
                  </a:prstGeom>
                  <a:solidFill>
                    <a:srgbClr val="FAFAEA"/>
                  </a:solidFill>
                  <a:ln>
                    <a:solidFill>
                      <a:schemeClr val="tx2">
                        <a:lumMod val="50000"/>
                      </a:schemeClr>
                    </a:solidFill>
                  </a:ln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r>
                      <a:rPr lang="en-GB" sz="16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rPr>
                      <a:t>Side</a:t>
                    </a:r>
                    <a:endParaRPr lang="en-GB" sz="1600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endParaRPr>
                  </a:p>
                </p:txBody>
              </p:sp>
              <p:sp>
                <p:nvSpPr>
                  <p:cNvPr id="18" name="TextBox 17"/>
                  <p:cNvSpPr txBox="1"/>
                  <p:nvPr/>
                </p:nvSpPr>
                <p:spPr>
                  <a:xfrm>
                    <a:off x="457200" y="2276723"/>
                    <a:ext cx="2520000" cy="648000"/>
                  </a:xfrm>
                  <a:prstGeom prst="rect">
                    <a:avLst/>
                  </a:prstGeom>
                  <a:solidFill>
                    <a:srgbClr val="FAFAEA"/>
                  </a:solidFill>
                  <a:ln>
                    <a:solidFill>
                      <a:schemeClr val="tx2">
                        <a:lumMod val="50000"/>
                      </a:schemeClr>
                    </a:solidFill>
                  </a:ln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r>
                      <a:rPr lang="en-GB" sz="16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rPr>
                      <a:t>Top</a:t>
                    </a:r>
                    <a:endParaRPr lang="en-GB" sz="1600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endParaRPr>
                  </a:p>
                </p:txBody>
              </p:sp>
            </p:grpSp>
            <p:grpSp>
              <p:nvGrpSpPr>
                <p:cNvPr id="10" name="Group 9"/>
                <p:cNvGrpSpPr/>
                <p:nvPr/>
              </p:nvGrpSpPr>
              <p:grpSpPr>
                <a:xfrm>
                  <a:off x="3549840" y="3103046"/>
                  <a:ext cx="263275" cy="2116247"/>
                  <a:chOff x="3535404" y="2968982"/>
                  <a:chExt cx="263275" cy="2116247"/>
                </a:xfrm>
              </p:grpSpPr>
              <p:sp>
                <p:nvSpPr>
                  <p:cNvPr id="5" name="TextBox 4"/>
                  <p:cNvSpPr txBox="1"/>
                  <p:nvPr/>
                </p:nvSpPr>
                <p:spPr>
                  <a:xfrm>
                    <a:off x="3535404" y="2968982"/>
                    <a:ext cx="263275" cy="630827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 anchorCtr="0">
                    <a:noAutofit/>
                  </a:bodyPr>
                  <a:lstStyle/>
                  <a:p>
                    <a:pPr algn="ctr"/>
                    <a:r>
                      <a:rPr lang="en-GB" dirty="0" smtClean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●</a:t>
                    </a:r>
                    <a:endParaRPr lang="en-GB" dirty="0"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28" name="TextBox 27"/>
                  <p:cNvSpPr txBox="1"/>
                  <p:nvPr/>
                </p:nvSpPr>
                <p:spPr>
                  <a:xfrm>
                    <a:off x="3535404" y="4454402"/>
                    <a:ext cx="263275" cy="630827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 anchorCtr="0">
                    <a:noAutofit/>
                  </a:bodyPr>
                  <a:lstStyle/>
                  <a:p>
                    <a:pPr algn="ctr"/>
                    <a:r>
                      <a:rPr lang="en-GB" dirty="0" smtClean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●</a:t>
                    </a:r>
                    <a:endParaRPr lang="en-GB" dirty="0"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29" name="TextBox 28"/>
                  <p:cNvSpPr txBox="1"/>
                  <p:nvPr/>
                </p:nvSpPr>
                <p:spPr>
                  <a:xfrm>
                    <a:off x="3535404" y="3711692"/>
                    <a:ext cx="263275" cy="630827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 anchorCtr="0">
                    <a:noAutofit/>
                  </a:bodyPr>
                  <a:lstStyle/>
                  <a:p>
                    <a:pPr algn="ctr"/>
                    <a:r>
                      <a:rPr lang="en-GB" dirty="0" smtClean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●</a:t>
                    </a:r>
                    <a:endParaRPr lang="en-GB" dirty="0"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</p:grpSp>
          </p:grpSp>
          <p:grpSp>
            <p:nvGrpSpPr>
              <p:cNvPr id="39" name="Group 38"/>
              <p:cNvGrpSpPr/>
              <p:nvPr/>
            </p:nvGrpSpPr>
            <p:grpSpPr>
              <a:xfrm>
                <a:off x="5170675" y="2733282"/>
                <a:ext cx="3344162" cy="2872309"/>
                <a:chOff x="4757538" y="2733282"/>
                <a:chExt cx="3344162" cy="2872309"/>
              </a:xfrm>
            </p:grpSpPr>
            <p:grpSp>
              <p:nvGrpSpPr>
                <p:cNvPr id="3" name="Group 2"/>
                <p:cNvGrpSpPr/>
                <p:nvPr/>
              </p:nvGrpSpPr>
              <p:grpSpPr>
                <a:xfrm>
                  <a:off x="5020813" y="2738143"/>
                  <a:ext cx="3080887" cy="2867448"/>
                  <a:chOff x="5788324" y="2283436"/>
                  <a:chExt cx="3080887" cy="2867448"/>
                </a:xfrm>
              </p:grpSpPr>
              <p:sp>
                <p:nvSpPr>
                  <p:cNvPr id="46" name="TextBox 45"/>
                  <p:cNvSpPr txBox="1"/>
                  <p:nvPr/>
                </p:nvSpPr>
                <p:spPr>
                  <a:xfrm>
                    <a:off x="5788324" y="3757921"/>
                    <a:ext cx="3080887" cy="648000"/>
                  </a:xfrm>
                  <a:prstGeom prst="rect">
                    <a:avLst/>
                  </a:prstGeom>
                  <a:solidFill>
                    <a:srgbClr val="FAFAEA"/>
                  </a:solidFill>
                  <a:ln>
                    <a:solidFill>
                      <a:schemeClr val="tx2">
                        <a:lumMod val="50000"/>
                      </a:schemeClr>
                    </a:solidFill>
                  </a:ln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>
                      <a:spcAft>
                        <a:spcPts val="600"/>
                      </a:spcAft>
                    </a:pPr>
                    <a:r>
                      <a:rPr lang="en-GB" sz="16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rPr>
                      <a:t>Some pressure </a:t>
                    </a:r>
                  </a:p>
                  <a:p>
                    <a:pPr algn="ctr">
                      <a:spcAft>
                        <a:spcPts val="600"/>
                      </a:spcAft>
                    </a:pPr>
                    <a:r>
                      <a:rPr lang="en-GB" sz="14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rPr>
                      <a:t>(not biggest or smallest)</a:t>
                    </a:r>
                    <a:endParaRPr lang="en-GB" sz="1400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endParaRPr>
                  </a:p>
                </p:txBody>
              </p:sp>
              <p:sp>
                <p:nvSpPr>
                  <p:cNvPr id="47" name="TextBox 46"/>
                  <p:cNvSpPr txBox="1"/>
                  <p:nvPr/>
                </p:nvSpPr>
                <p:spPr>
                  <a:xfrm>
                    <a:off x="5788324" y="4502884"/>
                    <a:ext cx="3080887" cy="648000"/>
                  </a:xfrm>
                  <a:prstGeom prst="rect">
                    <a:avLst/>
                  </a:prstGeom>
                  <a:solidFill>
                    <a:srgbClr val="FAFAEA"/>
                  </a:solidFill>
                  <a:ln>
                    <a:solidFill>
                      <a:schemeClr val="tx2">
                        <a:lumMod val="50000"/>
                      </a:schemeClr>
                    </a:solidFill>
                  </a:ln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r>
                      <a:rPr lang="en-GB" sz="16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rPr>
                      <a:t>Biggest pressure</a:t>
                    </a:r>
                    <a:endParaRPr lang="en-GB" sz="1600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endParaRPr>
                  </a:p>
                </p:txBody>
              </p:sp>
              <p:sp>
                <p:nvSpPr>
                  <p:cNvPr id="49" name="TextBox 48"/>
                  <p:cNvSpPr txBox="1"/>
                  <p:nvPr/>
                </p:nvSpPr>
                <p:spPr>
                  <a:xfrm>
                    <a:off x="5788324" y="3012958"/>
                    <a:ext cx="3080887" cy="648000"/>
                  </a:xfrm>
                  <a:prstGeom prst="rect">
                    <a:avLst/>
                  </a:prstGeom>
                  <a:solidFill>
                    <a:srgbClr val="FAFAEA"/>
                  </a:solidFill>
                  <a:ln>
                    <a:solidFill>
                      <a:schemeClr val="tx2">
                        <a:lumMod val="50000"/>
                      </a:schemeClr>
                    </a:solidFill>
                  </a:ln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r>
                      <a:rPr lang="en-GB" sz="16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rPr>
                      <a:t>Smallest pressure</a:t>
                    </a:r>
                    <a:endParaRPr lang="en-GB" sz="1600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endParaRPr>
                  </a:p>
                </p:txBody>
              </p:sp>
              <p:sp>
                <p:nvSpPr>
                  <p:cNvPr id="19" name="TextBox 18"/>
                  <p:cNvSpPr txBox="1"/>
                  <p:nvPr/>
                </p:nvSpPr>
                <p:spPr>
                  <a:xfrm>
                    <a:off x="5788324" y="2283436"/>
                    <a:ext cx="3080887" cy="648000"/>
                  </a:xfrm>
                  <a:prstGeom prst="rect">
                    <a:avLst/>
                  </a:prstGeom>
                  <a:solidFill>
                    <a:srgbClr val="FAFAEA"/>
                  </a:solidFill>
                  <a:ln>
                    <a:solidFill>
                      <a:schemeClr val="tx2">
                        <a:lumMod val="50000"/>
                      </a:schemeClr>
                    </a:solidFill>
                  </a:ln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r>
                      <a:rPr lang="en-GB" sz="16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rPr>
                      <a:t>No pressure</a:t>
                    </a:r>
                    <a:endParaRPr lang="en-GB" sz="1600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endParaRPr>
                  </a:p>
                </p:txBody>
              </p:sp>
            </p:grpSp>
            <p:grpSp>
              <p:nvGrpSpPr>
                <p:cNvPr id="9" name="Group 8"/>
                <p:cNvGrpSpPr/>
                <p:nvPr/>
              </p:nvGrpSpPr>
              <p:grpSpPr>
                <a:xfrm>
                  <a:off x="4757538" y="2733282"/>
                  <a:ext cx="263275" cy="2872309"/>
                  <a:chOff x="4743102" y="2599218"/>
                  <a:chExt cx="263275" cy="2872309"/>
                </a:xfrm>
              </p:grpSpPr>
              <p:sp>
                <p:nvSpPr>
                  <p:cNvPr id="35" name="TextBox 34"/>
                  <p:cNvSpPr txBox="1"/>
                  <p:nvPr/>
                </p:nvSpPr>
                <p:spPr>
                  <a:xfrm>
                    <a:off x="4743102" y="4840700"/>
                    <a:ext cx="263275" cy="630827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 anchorCtr="0">
                    <a:noAutofit/>
                  </a:bodyPr>
                  <a:lstStyle/>
                  <a:p>
                    <a:pPr algn="ctr"/>
                    <a:r>
                      <a:rPr lang="en-GB" dirty="0" smtClean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●</a:t>
                    </a:r>
                    <a:endParaRPr lang="en-GB" dirty="0"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36" name="TextBox 35"/>
                  <p:cNvSpPr txBox="1"/>
                  <p:nvPr/>
                </p:nvSpPr>
                <p:spPr>
                  <a:xfrm>
                    <a:off x="4743102" y="2599218"/>
                    <a:ext cx="263275" cy="630827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 anchorCtr="0">
                    <a:noAutofit/>
                  </a:bodyPr>
                  <a:lstStyle/>
                  <a:p>
                    <a:pPr algn="ctr"/>
                    <a:r>
                      <a:rPr lang="en-GB" dirty="0" smtClean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●</a:t>
                    </a:r>
                    <a:endParaRPr lang="en-GB" dirty="0"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37" name="TextBox 36"/>
                  <p:cNvSpPr txBox="1"/>
                  <p:nvPr/>
                </p:nvSpPr>
                <p:spPr>
                  <a:xfrm>
                    <a:off x="4743102" y="4093540"/>
                    <a:ext cx="263275" cy="630827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 anchorCtr="0">
                    <a:noAutofit/>
                  </a:bodyPr>
                  <a:lstStyle/>
                  <a:p>
                    <a:pPr algn="ctr"/>
                    <a:r>
                      <a:rPr lang="en-GB" dirty="0" smtClean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●</a:t>
                    </a:r>
                    <a:endParaRPr lang="en-GB" dirty="0"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38" name="TextBox 37"/>
                  <p:cNvSpPr txBox="1"/>
                  <p:nvPr/>
                </p:nvSpPr>
                <p:spPr>
                  <a:xfrm>
                    <a:off x="4743102" y="3346379"/>
                    <a:ext cx="263275" cy="630827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 anchorCtr="0">
                    <a:noAutofit/>
                  </a:bodyPr>
                  <a:lstStyle/>
                  <a:p>
                    <a:pPr algn="ctr"/>
                    <a:r>
                      <a:rPr lang="en-GB" dirty="0" smtClean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●</a:t>
                    </a:r>
                    <a:endParaRPr lang="en-GB" dirty="0"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</p:grpSp>
          </p:grpSp>
        </p:grpSp>
        <p:grpSp>
          <p:nvGrpSpPr>
            <p:cNvPr id="44" name="Group 43"/>
            <p:cNvGrpSpPr/>
            <p:nvPr/>
          </p:nvGrpSpPr>
          <p:grpSpPr>
            <a:xfrm>
              <a:off x="647168" y="2399709"/>
              <a:ext cx="7532381" cy="307777"/>
              <a:chOff x="647168" y="5668473"/>
              <a:chExt cx="7532381" cy="307777"/>
            </a:xfrm>
          </p:grpSpPr>
          <p:sp>
            <p:nvSpPr>
              <p:cNvPr id="43" name="TextBox 42"/>
              <p:cNvSpPr txBox="1"/>
              <p:nvPr/>
            </p:nvSpPr>
            <p:spPr>
              <a:xfrm>
                <a:off x="647168" y="5668473"/>
                <a:ext cx="251443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i="1" dirty="0" smtClean="0">
                    <a:solidFill>
                      <a:srgbClr val="C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Spot</a:t>
                </a:r>
                <a:endParaRPr lang="en-GB" sz="1400" i="1" dirty="0">
                  <a:solidFill>
                    <a:srgbClr val="C00000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5665119" y="5668473"/>
                <a:ext cx="251443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i="1" dirty="0" smtClean="0">
                    <a:solidFill>
                      <a:srgbClr val="C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Pressure</a:t>
                </a:r>
                <a:endParaRPr lang="en-GB" sz="1400" i="1" dirty="0">
                  <a:solidFill>
                    <a:srgbClr val="C00000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2335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67</TotalTime>
  <Words>74</Words>
  <Application>Microsoft Office PowerPoint</Application>
  <PresentationFormat>On-screen Show (4:3)</PresentationFormat>
  <Paragraphs>27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7</cp:revision>
  <dcterms:created xsi:type="dcterms:W3CDTF">2019-11-07T15:56:41Z</dcterms:created>
  <dcterms:modified xsi:type="dcterms:W3CDTF">2019-11-08T14:58:41Z</dcterms:modified>
</cp:coreProperties>
</file>